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8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77C6ED"/>
    <a:srgbClr val="DD2405"/>
    <a:srgbClr val="000000"/>
    <a:srgbClr val="80008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904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904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8E854132-1F70-4D1C-9ED3-1EBB20C849E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31C97-04BA-4977-84F4-48C51BBD43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688E2-BC7F-450E-944A-1D188BABEB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975A4-389C-4369-8A29-2E8ACC839C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1692-96AF-4B66-A129-A63FAD4034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968-F19D-4A33-8120-0A3057E14F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82E09-8BD2-442D-B761-C6B1C692AD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468F2-47B1-4EE0-BD88-677EF8C577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1F23C-D28F-4B46-B64D-ACABC89D39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4C3FD-2FCC-472F-9766-9D00A674EA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232FB-F2E9-4F91-836B-D432C05607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19B8E-A48A-4F96-BC31-42C91B8546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DB627-D1CC-43C6-8DA9-9AFD1D90C7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47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800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800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800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1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1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1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1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01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801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01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01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01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02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02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802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802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802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802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422EF4E-A449-4D61-867E-2665106C01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 spd="slow" advClick="0" advTm="10000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-152400"/>
            <a:ext cx="8229600" cy="17367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ru-RU" sz="5400" dirty="0" err="1" smtClean="0">
                <a:latin typeface="Monotype Corsiva" panose="03010101010201010101" pitchFamily="66" charset="0"/>
              </a:rPr>
              <a:t>Царигородцева</a:t>
            </a:r>
            <a:r>
              <a:rPr lang="ru-RU" altLang="ru-RU" sz="5400" dirty="0" smtClean="0">
                <a:latin typeface="Monotype Corsiva" panose="03010101010201010101" pitchFamily="66" charset="0"/>
              </a:rPr>
              <a:t/>
            </a:r>
            <a:br>
              <a:rPr lang="ru-RU" altLang="ru-RU" sz="5400" dirty="0" smtClean="0">
                <a:latin typeface="Monotype Corsiva" panose="03010101010201010101" pitchFamily="66" charset="0"/>
              </a:rPr>
            </a:br>
            <a:r>
              <a:rPr lang="ru-RU" altLang="ru-RU" sz="5400" dirty="0" smtClean="0">
                <a:latin typeface="Monotype Corsiva" panose="03010101010201010101" pitchFamily="66" charset="0"/>
              </a:rPr>
              <a:t>Любовь Ивановна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53100"/>
            <a:ext cx="6400800" cy="838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МОБУ ЛИЦЕЙ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г.Зея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83" y="1308100"/>
            <a:ext cx="3723233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100_0041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05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953000" y="228600"/>
            <a:ext cx="4343400" cy="2438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smtClean="0"/>
              <a:t>Снежногорск – это снежные горы,</a:t>
            </a:r>
            <a:br>
              <a:rPr lang="ru-RU" altLang="ru-RU" sz="1800" b="1" smtClean="0"/>
            </a:br>
            <a:r>
              <a:rPr lang="ru-RU" altLang="ru-RU" sz="1800" b="1" smtClean="0"/>
              <a:t>Это мои родные просторы.</a:t>
            </a:r>
            <a:br>
              <a:rPr lang="ru-RU" altLang="ru-RU" sz="1800" b="1" smtClean="0"/>
            </a:br>
            <a:r>
              <a:rPr lang="ru-RU" altLang="ru-RU" sz="1800" b="1" smtClean="0"/>
              <a:t>Здесь мои родители живут.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4267200" cy="2209800"/>
          </a:xfrm>
        </p:spPr>
        <p:txBody>
          <a:bodyPr/>
          <a:lstStyle/>
          <a:p>
            <a:pPr eaLnBrk="1" hangingPunct="1"/>
            <a:r>
              <a:rPr lang="ru-RU" altLang="ru-RU" sz="1600" b="1" dirty="0" smtClean="0"/>
              <a:t>Здесь я родилась и окончила школу,</a:t>
            </a:r>
          </a:p>
          <a:p>
            <a:pPr eaLnBrk="1" hangingPunct="1"/>
            <a:r>
              <a:rPr lang="ru-RU" altLang="ru-RU" sz="1600" b="1" dirty="0" smtClean="0"/>
              <a:t>Отсюда пошла в институт</a:t>
            </a:r>
            <a:r>
              <a:rPr lang="ru-RU" altLang="ru-RU" sz="1600" dirty="0" smtClean="0"/>
              <a:t>.</a:t>
            </a:r>
            <a:r>
              <a:rPr lang="ru-RU" altLang="ru-RU" sz="1400" dirty="0" smtClean="0"/>
              <a:t> </a:t>
            </a:r>
          </a:p>
        </p:txBody>
      </p:sp>
      <p:pic>
        <p:nvPicPr>
          <p:cNvPr id="68614" name="Picture 6" descr="Рисунок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343400" y="3257550"/>
            <a:ext cx="4800600" cy="3600450"/>
          </a:xfrm>
          <a:noFill/>
        </p:spPr>
      </p:pic>
    </p:spTree>
    <p:custDataLst>
      <p:tags r:id="rId1"/>
    </p:custDataLst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>
          <a:xfrm>
            <a:off x="4191000" y="228600"/>
            <a:ext cx="4800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smtClean="0"/>
              <a:t>В педвузе я химию изучала,</a:t>
            </a:r>
            <a:br>
              <a:rPr lang="ru-RU" altLang="ru-RU" sz="1800" b="1" smtClean="0"/>
            </a:br>
            <a:r>
              <a:rPr lang="ru-RU" altLang="ru-RU" sz="1800" b="1" smtClean="0"/>
              <a:t>Мечтала учителем стать.</a:t>
            </a:r>
            <a:br>
              <a:rPr lang="ru-RU" altLang="ru-RU" sz="1800" b="1" smtClean="0"/>
            </a:br>
            <a:r>
              <a:rPr lang="ru-RU" altLang="ru-RU" sz="1800" b="1" smtClean="0"/>
              <a:t>И вот теперь свои знания</a:t>
            </a:r>
            <a:br>
              <a:rPr lang="ru-RU" altLang="ru-RU" sz="1800" b="1" smtClean="0"/>
            </a:br>
            <a:r>
              <a:rPr lang="ru-RU" altLang="ru-RU" sz="1800" b="1" smtClean="0"/>
              <a:t>Готова я детям отдать.</a:t>
            </a:r>
          </a:p>
        </p:txBody>
      </p:sp>
      <p:pic>
        <p:nvPicPr>
          <p:cNvPr id="70661" name="Picture 5" descr="люба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0"/>
            <a:ext cx="3752850" cy="6858000"/>
          </a:xfrm>
        </p:spPr>
      </p:pic>
      <p:pic>
        <p:nvPicPr>
          <p:cNvPr id="70662" name="Picture 6" descr="P1157804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9723" r="8333"/>
          <a:stretch>
            <a:fillRect/>
          </a:stretch>
        </p:blipFill>
        <p:spPr bwMode="auto">
          <a:xfrm>
            <a:off x="4191000" y="2339975"/>
            <a:ext cx="48006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Grp="1" noChangeArrowheads="1"/>
          </p:cNvSpPr>
          <p:nvPr>
            <p:ph type="title"/>
          </p:nvPr>
        </p:nvSpPr>
        <p:spPr>
          <a:xfrm>
            <a:off x="4267200" y="4114800"/>
            <a:ext cx="4648200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smtClean="0"/>
              <a:t>Училась всегда с интересом,</a:t>
            </a:r>
            <a:br>
              <a:rPr lang="ru-RU" altLang="ru-RU" sz="1800" b="1" smtClean="0"/>
            </a:br>
            <a:r>
              <a:rPr lang="ru-RU" altLang="ru-RU" sz="1800" b="1" smtClean="0"/>
              <a:t>Упорно «грызла гранит наук»,</a:t>
            </a:r>
            <a:br>
              <a:rPr lang="ru-RU" altLang="ru-RU" sz="1800" b="1" smtClean="0"/>
            </a:br>
            <a:r>
              <a:rPr lang="ru-RU" altLang="ru-RU" sz="1800" b="1" smtClean="0"/>
              <a:t>Поэтому с красным дипломом</a:t>
            </a:r>
            <a:br>
              <a:rPr lang="ru-RU" altLang="ru-RU" sz="1800" b="1" smtClean="0"/>
            </a:br>
            <a:r>
              <a:rPr lang="ru-RU" altLang="ru-RU" sz="1800" b="1" smtClean="0"/>
              <a:t>Окончила я институт.</a:t>
            </a:r>
          </a:p>
        </p:txBody>
      </p:sp>
      <p:pic>
        <p:nvPicPr>
          <p:cNvPr id="72709" name="Picture 5" descr="P108018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013200" y="152400"/>
            <a:ext cx="5130800" cy="3848100"/>
          </a:xfrm>
        </p:spPr>
      </p:pic>
      <p:pic>
        <p:nvPicPr>
          <p:cNvPr id="72710" name="Picture 6" descr="P10802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Grp="1" noChangeArrowheads="1"/>
          </p:cNvSpPr>
          <p:nvPr>
            <p:ph type="title"/>
          </p:nvPr>
        </p:nvSpPr>
        <p:spPr>
          <a:xfrm>
            <a:off x="5791200" y="3733800"/>
            <a:ext cx="3124200" cy="2667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smtClean="0"/>
              <a:t>Труд педагога совсем нелегкий,</a:t>
            </a:r>
            <a:br>
              <a:rPr lang="ru-RU" altLang="ru-RU" sz="1800" b="1" smtClean="0"/>
            </a:br>
            <a:r>
              <a:rPr lang="ru-RU" altLang="ru-RU" sz="1800" b="1" smtClean="0"/>
              <a:t>Я это успела понять.</a:t>
            </a:r>
            <a:br>
              <a:rPr lang="ru-RU" altLang="ru-RU" sz="1800" b="1" smtClean="0"/>
            </a:br>
            <a:r>
              <a:rPr lang="ru-RU" altLang="ru-RU" sz="1800" b="1" smtClean="0"/>
              <a:t>Но мне по душе моя работа ,</a:t>
            </a:r>
            <a:br>
              <a:rPr lang="ru-RU" altLang="ru-RU" sz="1800" b="1" smtClean="0"/>
            </a:br>
            <a:r>
              <a:rPr lang="ru-RU" altLang="ru-RU" sz="1800" b="1" smtClean="0"/>
              <a:t>Ее не хочу я менять.</a:t>
            </a:r>
          </a:p>
        </p:txBody>
      </p:sp>
      <p:pic>
        <p:nvPicPr>
          <p:cNvPr id="7173" name="Рисунок 6" descr="C:\Users\ws301\AppData\Local\Microsoft\Windows\Temporary Internet Files\Content.Word\IMG_0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525"/>
            <a:ext cx="48006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 l="9127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913"/>
            <a:ext cx="9218613" cy="691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1676400" y="5534025"/>
            <a:ext cx="54022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Мой класс большой,</a:t>
            </a:r>
            <a:br>
              <a:rPr lang="ru-RU" alt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Встречают дети меня с открытой душой.</a:t>
            </a:r>
            <a:br>
              <a:rPr lang="ru-RU" alt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Искорки в глазах горят,</a:t>
            </a:r>
            <a:br>
              <a:rPr lang="ru-RU" alt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я люблю своих ребят.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0" name="Rectangle 16"/>
          <p:cNvSpPr>
            <a:spLocks noGrp="1" noChangeArrowheads="1"/>
          </p:cNvSpPr>
          <p:nvPr>
            <p:ph type="title"/>
          </p:nvPr>
        </p:nvSpPr>
        <p:spPr>
          <a:xfrm>
            <a:off x="4953000" y="3810000"/>
            <a:ext cx="3962400" cy="2362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smtClean="0"/>
              <a:t>В школе немало работы,</a:t>
            </a:r>
            <a:br>
              <a:rPr lang="ru-RU" altLang="ru-RU" sz="1800" b="1" smtClean="0"/>
            </a:br>
            <a:r>
              <a:rPr lang="ru-RU" altLang="ru-RU" sz="1800" b="1" smtClean="0"/>
              <a:t>Но я везде успеваю – </a:t>
            </a:r>
            <a:br>
              <a:rPr lang="ru-RU" altLang="ru-RU" sz="1800" b="1" smtClean="0"/>
            </a:br>
            <a:r>
              <a:rPr lang="ru-RU" altLang="ru-RU" sz="1800" b="1" smtClean="0"/>
              <a:t>Читаю стихи на концертах</a:t>
            </a:r>
            <a:br>
              <a:rPr lang="ru-RU" altLang="ru-RU" sz="1800" b="1" smtClean="0"/>
            </a:br>
            <a:r>
              <a:rPr lang="ru-RU" altLang="ru-RU" sz="1800" b="1" smtClean="0"/>
              <a:t>И в школьных спектаклях играю.</a:t>
            </a:r>
          </a:p>
        </p:txBody>
      </p:sp>
      <p:pic>
        <p:nvPicPr>
          <p:cNvPr id="9221" name="Picture 5" descr="C:\Users\ws301\Desktop\Царигородцева Л.И\Царигородцева Л.И\Фотографии\Фото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"/>
            <a:ext cx="4876800" cy="3657600"/>
          </a:xfrm>
          <a:prstGeom prst="rect">
            <a:avLst/>
          </a:prstGeom>
          <a:noFill/>
        </p:spPr>
      </p:pic>
      <p:pic>
        <p:nvPicPr>
          <p:cNvPr id="6" name="Рисунок 5" descr="PC307692"/>
          <p:cNvPicPr/>
          <p:nvPr/>
        </p:nvPicPr>
        <p:blipFill>
          <a:blip r:embed="rId4"/>
          <a:srcRect r="44091"/>
          <a:stretch>
            <a:fillRect/>
          </a:stretch>
        </p:blipFill>
        <p:spPr bwMode="auto">
          <a:xfrm>
            <a:off x="152400" y="609600"/>
            <a:ext cx="36861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3" name="Picture 11" descr="P22684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2438400" y="5334000"/>
            <a:ext cx="441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Да, я сумела свой путь найти,</a:t>
            </a:r>
          </a:p>
          <a:p>
            <a:pPr algn="ctr">
              <a:defRPr/>
            </a:pPr>
            <a:r>
              <a:rPr lang="ru-RU" altLang="ru-RU" sz="20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не ученый и не строитель.</a:t>
            </a:r>
          </a:p>
          <a:p>
            <a:pPr algn="ctr">
              <a:defRPr/>
            </a:pPr>
            <a:r>
              <a:rPr lang="ru-RU" altLang="ru-RU" sz="20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буду гордо по жизни нести</a:t>
            </a:r>
          </a:p>
          <a:p>
            <a:pPr algn="ctr">
              <a:defRPr/>
            </a:pPr>
            <a:r>
              <a:rPr lang="ru-RU" altLang="ru-RU" sz="20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Звание «УЧИТЕЛЬ»!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|3.3"/>
</p:tagLst>
</file>

<file path=ppt/theme/theme1.xml><?xml version="1.0" encoding="utf-8"?>
<a:theme xmlns:a="http://schemas.openxmlformats.org/drawingml/2006/main" name="Вершина горы">
  <a:themeElements>
    <a:clrScheme name="Вершина горы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72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Вершина горы</vt:lpstr>
      <vt:lpstr>Царигородцева Любовь Ивановна</vt:lpstr>
      <vt:lpstr>Снежногорск – это снежные горы, Это мои родные просторы. Здесь мои родители живут.</vt:lpstr>
      <vt:lpstr>В педвузе я химию изучала, Мечтала учителем стать. И вот теперь свои знания Готова я детям отдать.</vt:lpstr>
      <vt:lpstr>Училась всегда с интересом, Упорно «грызла гранит наук», Поэтому с красным дипломом Окончила я институт.</vt:lpstr>
      <vt:lpstr>Труд педагога совсем нелегкий, Я это успела понять. Но мне по душе моя работа , Ее не хочу я менять.</vt:lpstr>
      <vt:lpstr>Слайд 6</vt:lpstr>
      <vt:lpstr>В школе немало работы, Но я везде успеваю –  Читаю стихи на концертах И в школьных спектаклях играю.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Химия</dc:creator>
  <cp:lastModifiedBy>ws301</cp:lastModifiedBy>
  <cp:revision>20</cp:revision>
  <cp:lastPrinted>1601-01-01T00:00:00Z</cp:lastPrinted>
  <dcterms:created xsi:type="dcterms:W3CDTF">2010-02-26T00:44:39Z</dcterms:created>
  <dcterms:modified xsi:type="dcterms:W3CDTF">2020-10-12T06:09:53Z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