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cup.com/crossword-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u.wikipedia.org/wiki/%D0%9C%D0%B8%D0%BC%D0%BE%D0%B7%D0%B0_%D1%81%D1%82%D1%8B%D0%B4%D0%BB%D0%B8%D0%B2%D0%B0%D1%8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hkolazhizni.ru/plants/articles/10595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animal.ru/topics/drakey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u.wikipedia.org/wiki/%D0%90%D1%80%D0%BE%D0%BD%D0%BD%D0%B8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plus1.ru/news/2020/05/26/welwitschi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92%D0%B5%D0%BD%D0%B5%D1%80%D0%B8%D0%BD%D0%B0_%D0%BC%D1%83%D1%85%D0%BE%D0%BB%D0%BE%D0%B2%D0%BA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A0%D0%B0%D1%84%D1%84%D0%BB%D0%B5%D0%B7%D0%B8%D1%8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urious-world.ru/priroda/rasteniya/item/441-desmodium-girans-rastenie-kotoroe-umeet-tantseva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kkulenty.com/entsiklopediya-sukkulentov/neobychnyj-sukkulent-molochaj-tuchnyj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irkrasiv.ru/nature/amorfofalus-titanicheskii-krasivoe-rastenie-s-durnym-zapaho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u.wikipedia.org/wiki/%D0%91%D0%B0%D0%BE%D0%B1%D0%B0%D0%B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u.wikipedia.org/wiki/%D0%94%D1%80%D0%B0%D0%BA%D0%BE%D0%BD%D0%BE%D0%B2%D0%BE_%D0%B4%D0%B5%D1%80%D0%B5%D0%B2%D0%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Необычные растения Земли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610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>
                <a:solidFill>
                  <a:srgbClr val="0000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 по ссылкам и изучай удивительный мир Царства Р</a:t>
            </a:r>
            <a:r>
              <a:rPr lang="ru-RU" altLang="ru-RU" sz="3200" b="1" dirty="0" smtClean="0">
                <a:solidFill>
                  <a:srgbClr val="0000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астения </a:t>
            </a:r>
            <a:endParaRPr lang="ru-RU" altLang="ru-RU" sz="3200" b="1" dirty="0">
              <a:solidFill>
                <a:srgbClr val="0000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0120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0000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Мечтай! Твори! Действуй!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0000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 собственный кроссворд, используя сервис </a:t>
            </a:r>
            <a:r>
              <a:rPr lang="ru-RU" altLang="ru-RU" sz="2800" b="1" dirty="0" smtClean="0">
                <a:solidFill>
                  <a:srgbClr val="0000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«Фабрика кроссвордов» </a:t>
            </a:r>
            <a:endParaRPr lang="ru-RU" altLang="ru-RU" sz="2800" b="1" dirty="0">
              <a:solidFill>
                <a:srgbClr val="0000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0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Mimosa </a:t>
            </a:r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púdica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растение, которое стесняется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8" y="2276872"/>
            <a:ext cx="811890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2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Воллемия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</a:t>
            </a:r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Нобилис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81354"/>
            <a:ext cx="6779193" cy="451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5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Дракея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Drakaea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glyptodon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10" y="1600200"/>
            <a:ext cx="2636842" cy="4703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Аронник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обыкновенный 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Dracunculus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vulgaris)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168352" cy="467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9308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1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Вельвичия устрашающая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00400" cy="504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42" y="1268760"/>
            <a:ext cx="370339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4" y="3894638"/>
            <a:ext cx="3622593" cy="271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7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Венерина мухоловка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00800" cy="486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Раффлезия </a:t>
            </a:r>
            <a:r>
              <a:rPr lang="ru-RU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Арнольди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00400" cy="5252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Desmodium 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gyrans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</a:t>
            </a:r>
            <a:b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</a:b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(Танцующее растение)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80051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9409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Euphorbia 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obesa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(растение – мяч)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500151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Amorphophallus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titanum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8708"/>
            <a:ext cx="6624736" cy="500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2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Баобаб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814301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3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Драконово дерево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47038" cy="4143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14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Тема Office</vt:lpstr>
      <vt:lpstr>Необычные растения Земли</vt:lpstr>
      <vt:lpstr>Вельвичия устрашающая</vt:lpstr>
      <vt:lpstr>Венерина мухоловка</vt:lpstr>
      <vt:lpstr>Раффлезия Арнольди</vt:lpstr>
      <vt:lpstr>Desmodium gyrans  (Танцующее растение)</vt:lpstr>
      <vt:lpstr>Euphorbia obesa (растение – мяч)</vt:lpstr>
      <vt:lpstr>Amorphophallus titanum</vt:lpstr>
      <vt:lpstr>Баобаб</vt:lpstr>
      <vt:lpstr>Драконово дерево</vt:lpstr>
      <vt:lpstr>Mimosa púdica: растение, которое стесняется</vt:lpstr>
      <vt:lpstr>Воллемия Нобилис </vt:lpstr>
      <vt:lpstr>Дракея (Drakaea glyptodon)</vt:lpstr>
      <vt:lpstr>Аронник обыкновенный (Dracunculus vulgaris)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растения Земли</dc:title>
  <dc:creator>Любовь</dc:creator>
  <cp:lastModifiedBy>uprav-3</cp:lastModifiedBy>
  <cp:revision>6</cp:revision>
  <dcterms:created xsi:type="dcterms:W3CDTF">2012-03-17T12:00:56Z</dcterms:created>
  <dcterms:modified xsi:type="dcterms:W3CDTF">2022-06-07T03:09:42Z</dcterms:modified>
</cp:coreProperties>
</file>